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0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Ернест Хемінгуей (1899-1961 рр.)</a:t>
            </a:r>
            <a:endParaRPr lang="ru-RU" i="1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857364"/>
            <a:ext cx="2742211" cy="399425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342902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86182" y="500042"/>
            <a:ext cx="5104333" cy="571504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Ернест Міллер Хемінгуей народився 21 липня 1899 р. в містечку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Оук-Парк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 у передмісті Чикаго. Він був другим із шести дітей лікаря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Кларенса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Едмунда Хемінгуея та його дружини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Грейс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Ернестіні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Холл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Батько захоплювався природою, полюванням, рибною ловлею. Мати — музикою, їх син успадкував від матері любов до мистецтва, артистизм, почуття ритму (воно пізніше стало однією з особливостей його прози), які своєрідно поєднувалися з любов'ю до природи, мисливства та спорту. Він отримував насолоду, слухаючи музику, захоплювався живописом, багато читав і не уявляв собі життя без рибалки, полювання, без лісів, гір і моря.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Loner\Мои документы\Мои документы\Мои документы\Зарубіжна література 11 клас\Ернест Хемінгуей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1857388" cy="234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401080" cy="2928934"/>
          </a:xfrm>
        </p:spPr>
        <p:txBody>
          <a:bodyPr>
            <a:normAutofit fontScale="70000" lnSpcReduction="20000"/>
          </a:bodyPr>
          <a:lstStyle/>
          <a:p>
            <a:r>
              <a:rPr lang="uk-UA" sz="2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Print" pitchFamily="2" charset="0"/>
              </a:rPr>
              <a:t>У школі йому все давалося легко. Улюбленець учителів, він дивував їх своїми нестандартними творами. Юнак захоплювався літературою, дуже багато читав. У школі він набув перших навиків роботи журналіста: був репортером і редактором шкільної газети, опублікував понад </a:t>
            </a:r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Print" pitchFamily="2" charset="0"/>
              </a:rPr>
              <a:t>30</a:t>
            </a:r>
            <a:r>
              <a:rPr lang="uk-UA" sz="2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Print" pitchFamily="2" charset="0"/>
              </a:rPr>
              <a:t> статей, заміток, друкувався в шкільному літературному журналі. Ернест закінчив школу 1917 р. і, попри бажання батьків, відмовився продовжувати навчання далі. Він збайдужів до науки і книг, його вабило до себе життя, повне пригод і небезпек, яке і стало його "університетами". Хемінгуей хотів навчитися писати про все, що бачив, про що довідався, тому почав працювати в газеті. Ця праця була доброю школою для початківця.</a:t>
            </a:r>
            <a:endParaRPr lang="ru-RU" sz="2300" dirty="0" smtClean="0">
              <a:solidFill>
                <a:schemeClr val="bg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4040188" cy="3030141"/>
          </a:xfrm>
        </p:spPr>
      </p:pic>
      <p:pic>
        <p:nvPicPr>
          <p:cNvPr id="11" name="Содержимое 10" descr="papaha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928934"/>
            <a:ext cx="2571768" cy="3429025"/>
          </a:xfrm>
        </p:spPr>
      </p:pic>
      <p:sp>
        <p:nvSpPr>
          <p:cNvPr id="5" name="TextBox 4"/>
          <p:cNvSpPr txBox="1"/>
          <p:nvPr/>
        </p:nvSpPr>
        <p:spPr>
          <a:xfrm>
            <a:off x="1142976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Письмовий стіл Ернеста Хемінгуея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5757874" cy="6143668"/>
          </a:xfrm>
        </p:spPr>
        <p:txBody>
          <a:bodyPr>
            <a:noAutofit/>
          </a:bodyPr>
          <a:lstStyle/>
          <a:p>
            <a:r>
              <a:rPr lang="uk-UA" sz="2000" dirty="0" smtClean="0"/>
              <a:t>Коли Америка вступила в першу світову війну, Хемінгуей рвався на фронт, але через поганий зір (око було ушкоджене під час занять боксом) йому відмовили. Тоді юнак попросив зарахувати його до Червоного Хреста, і він як водій медичної машини отримав призначення в Європу. Там він, прагнучи бути ближче до фронту, опинився в Італії, де своєю машиною їздив на передову. Під час одного з таких виїздів він був декілька разів важко поранений в ноги. Завдяки мистецтву лікарів Хемінгуей одужав, але після повернення додому перебував у пригніченому стані. Більшість дослідників та рідні схильні вважати, що ця депресія була наслідком війни і поранення. Вони назавжди травмували свідомість письменника, він не спав ночами, згадуючи війну, багато говорив про її жорстокі безглуздя. За участь у війні, за мужність і відвагу він був нагороджений військовим хрестом та срібною медаллю (найвищою нагородою Італії для іноземців).</a:t>
            </a:r>
            <a:endParaRPr lang="ru-RU" sz="2000" dirty="0"/>
          </a:p>
        </p:txBody>
      </p:sp>
      <p:pic>
        <p:nvPicPr>
          <p:cNvPr id="6" name="Содержимое 5" descr="Безымянный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7950" y="1071546"/>
            <a:ext cx="2500330" cy="414340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214" y="457200"/>
            <a:ext cx="328586" cy="257156"/>
          </a:xfrm>
        </p:spPr>
        <p:txBody>
          <a:bodyPr>
            <a:normAutofit fontScale="90000"/>
          </a:bodyPr>
          <a:lstStyle/>
          <a:p>
            <a:r>
              <a:rPr smtClean="0"/>
              <a:t>   </a:t>
            </a:r>
            <a:endParaRPr lang="ru-RU" dirty="0"/>
          </a:p>
        </p:txBody>
      </p:sp>
      <p:pic>
        <p:nvPicPr>
          <p:cNvPr id="7" name="Рисунок 6" descr="Безымянный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2214578" cy="5348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642918"/>
            <a:ext cx="4214842" cy="544832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Заради свого товариша , італійського снайпера , який був поранений , Ернест витримав 12 операцій . На його тілі було 227 поранень . Цей трагічний епізод фронтового життя мав несподіваний своїм продовженням любовну історію , пережиту Ернестом під час лікування у шпиталі. Її героїнею була медсестра Агнеса фон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Куровські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Їхні взаємини були художньо переосмислені письменником у його романі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“Прощавай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, зброє!”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oner\Мои документы\Мои документы\Мои документы\Зарубіжна література 11 клас\Ернест Хемінгуей\Хедлі і Ернест Хемінгує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71480"/>
            <a:ext cx="235742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33333 L -1.38889E-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5900750" cy="584043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  </a:t>
            </a:r>
            <a:r>
              <a:rPr lang="uk-UA" sz="1600" dirty="0" smtClean="0"/>
              <a:t> Першими своїми публікаціями Хемінгуей заявив про себе як про оригінального митця. Збірка оповідань "В наш час", опублікована 1925 р., є своєрідним циклом новел, об'єднаних одним героєм - </a:t>
            </a:r>
            <a:r>
              <a:rPr lang="uk-UA" sz="1600" dirty="0" err="1" smtClean="0"/>
              <a:t>Ніком</a:t>
            </a:r>
            <a:r>
              <a:rPr lang="uk-UA" sz="1600" dirty="0" smtClean="0"/>
              <a:t> Адамсом, що увібрав у себе багато рис самого автора. Цю публікацію можна назвати прологом до зрілої творчості Хемінгуея.</a:t>
            </a:r>
            <a:endParaRPr lang="ru-RU" sz="1600" dirty="0" smtClean="0"/>
          </a:p>
          <a:p>
            <a:r>
              <a:rPr lang="uk-UA" sz="1600" dirty="0" smtClean="0"/>
              <a:t>     Справжній успіх прийшов до письменника після того, як він опублікував свій перший роман "І сонце сходить" (друга назва -"Фієста"). </a:t>
            </a:r>
          </a:p>
          <a:p>
            <a:r>
              <a:rPr lang="uk-UA" sz="1600" dirty="0" smtClean="0"/>
              <a:t>     Спрямування наступного роману Хемінгуея «Прощавай, зброє!» (1929) — гуманістичне заперечення війни, антимілітаристський характер. У 30-х роках він видав також художньо-нарисові книжки: «Смерть пополудні», «Зелені узгір'я Африки». А свій соціально-психологічний твір про рибалку Гаррі </a:t>
            </a:r>
            <a:r>
              <a:rPr lang="uk-UA" sz="1600" dirty="0" err="1" smtClean="0"/>
              <a:t>Лефгана</a:t>
            </a:r>
            <a:r>
              <a:rPr lang="uk-UA" sz="1600" dirty="0" smtClean="0"/>
              <a:t>, котрий намагається боротися з ворожим йому світом багатіїв, «Маєш і не маєш» Хемінгуей пише під впливом подій економічної кризи у США.</a:t>
            </a:r>
            <a:endParaRPr lang="ru-RU" sz="1600" dirty="0" smtClean="0"/>
          </a:p>
          <a:p>
            <a:r>
              <a:rPr lang="uk-UA" sz="1600" dirty="0" smtClean="0"/>
              <a:t>    У роки громадянської війни в Іспанії Хемінгуей провів багато місяців в оточеному Мадриді і на фронті, написав низку нарисів та статей про героїчних іспанських республіканців, п'єсу «П'ята колона» і роман «По кому подзвін» (1940), в яких розповідав про криваві та трагічні роки громадянської війни. Герой цього твору (як і в більшості творів письменника) — американець, який живе і діє на чужині.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34258" y="0"/>
            <a:ext cx="1509742" cy="2322680"/>
          </a:xfrm>
        </p:spPr>
      </p:pic>
      <p:pic>
        <p:nvPicPr>
          <p:cNvPr id="1026" name="Picture 2" descr="C:\Documents and Settings\Loner\Мои документы\Мои документы\Мои документы\Зарубіжна література 11 клас\Ернест Хемінгуей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14422"/>
            <a:ext cx="1500198" cy="2368733"/>
          </a:xfrm>
          <a:prstGeom prst="rect">
            <a:avLst/>
          </a:prstGeom>
          <a:noFill/>
        </p:spPr>
      </p:pic>
      <p:pic>
        <p:nvPicPr>
          <p:cNvPr id="1028" name="Picture 4" descr="C:\Documents and Settings\Loner\Мои документы\Мои документы\Мои документы\Зарубіжна література 11 клас\Ернест Хемінгуей\16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49162"/>
            <a:ext cx="1463467" cy="2208838"/>
          </a:xfrm>
          <a:prstGeom prst="rect">
            <a:avLst/>
          </a:prstGeom>
          <a:noFill/>
        </p:spPr>
      </p:pic>
      <p:pic>
        <p:nvPicPr>
          <p:cNvPr id="1029" name="Picture 5" descr="C:\Documents and Settings\Loner\Мои документы\Мои документы\Мои документы\Зарубіжна література 11 клас\Ернест Хемінгуей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84835">
            <a:off x="4979306" y="5600662"/>
            <a:ext cx="1011238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Loner\Мои документы\Мои документы\Мои документы\Зарубіжна література 11 клас\Ернест Хемінгуей\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93526">
            <a:off x="3246677" y="5476593"/>
            <a:ext cx="914400" cy="1524000"/>
          </a:xfrm>
          <a:prstGeom prst="rect">
            <a:avLst/>
          </a:prstGeom>
          <a:noFill/>
        </p:spPr>
      </p:pic>
      <p:pic>
        <p:nvPicPr>
          <p:cNvPr id="2" name="Picture 2" descr="C:\Documents and Settings\Loner\Мои документы\Мои документы\Мои документы\Зарубіжна література 11 клас\Ернест Хемінгуей\12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2459" y="2786058"/>
            <a:ext cx="1561541" cy="2486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28604"/>
            <a:ext cx="7651783" cy="2286016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 smtClean="0"/>
              <a:t>Хемінгуей був людиною неординарною, фізично витривалою, мужньою, сильною. У 60-річному віці він мав зріст 185 см, 90 кг ваги, міг поцілити з пістолета на відстані півсотні метрів у цигарку, яка була в роті когось із знайомих; в молоді роки він вистояв раунди проти чемпіона важкої ваги; входив у клітку з левами; був непоганим спринтером, умів, ніби справжній матадор, убити бика, був прекрасним гірськолижником, плавцем, снайпером, рибалкою.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428868"/>
            <a:ext cx="3510049" cy="3908698"/>
          </a:xfrm>
        </p:spPr>
      </p:pic>
      <p:pic>
        <p:nvPicPr>
          <p:cNvPr id="1026" name="Picture 2" descr="C:\Documents and Settings\Loner\Мои документы\Мои документы\Мои документы\Зарубіжна література 11 клас\Ернест Хемінгуей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061191" cy="3989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857232"/>
            <a:ext cx="5143536" cy="4602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</a:t>
            </a:r>
            <a:r>
              <a:rPr lang="uk-UA" sz="2000" dirty="0" smtClean="0"/>
              <a:t>У повоєнний час письменник видав оповідання і невеликий роман про другу світову війну «За рікою у затінку дерев». У цей період американська література була в занепаді, її виводить із цього стану саме Хемінгуей — у 1952 році він пише філософську повість «Старий і море», за яку одержав Нобелівську премію. Цей твір мав нечуваний успіх, він розпродався за 48 годин у кількості 5 мільйонів 435 тисяч примірників.</a:t>
            </a:r>
            <a:endParaRPr lang="ru-RU" sz="2000" dirty="0"/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12" y="214290"/>
            <a:ext cx="2324735" cy="3786214"/>
          </a:xfrm>
        </p:spPr>
      </p:pic>
      <p:pic>
        <p:nvPicPr>
          <p:cNvPr id="2050" name="Picture 2" descr="C:\Documents and Settings\Loner\Мои документы\Мои документы\Мои документы\Зарубіжна література 11 клас\Ернест Хемінгуей\hemingway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1423351" cy="1930419"/>
          </a:xfrm>
          <a:prstGeom prst="rect">
            <a:avLst/>
          </a:prstGeom>
          <a:noFill/>
        </p:spPr>
      </p:pic>
      <p:pic>
        <p:nvPicPr>
          <p:cNvPr id="2051" name="Picture 3" descr="C:\Documents and Settings\Loner\Мои документы\Мои документы\Мои документы\Зарубіжна література 11 клас\Ернест Хемінгуей\3100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333334"/>
            <a:ext cx="1413029" cy="1894866"/>
          </a:xfrm>
          <a:prstGeom prst="rect">
            <a:avLst/>
          </a:prstGeom>
          <a:noFill/>
        </p:spPr>
      </p:pic>
      <p:pic>
        <p:nvPicPr>
          <p:cNvPr id="2052" name="Picture 4" descr="C:\Documents and Settings\Loner\Мои документы\Мои документы\Мои документы\Зарубіжна література 11 клас\Ернест Хемінгуей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714884"/>
            <a:ext cx="1579550" cy="1495786"/>
          </a:xfrm>
          <a:prstGeom prst="rect">
            <a:avLst/>
          </a:prstGeom>
          <a:noFill/>
        </p:spPr>
      </p:pic>
      <p:pic>
        <p:nvPicPr>
          <p:cNvPr id="2053" name="Picture 5" descr="C:\Documents and Settings\Loner\Мои документы\Мои документы\Мои документы\Зарубіжна література 11 клас\Ернест Хемінгуей\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357694"/>
            <a:ext cx="2643206" cy="1888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285728"/>
            <a:ext cx="3286148" cy="6072230"/>
          </a:xfrm>
        </p:spPr>
        <p:txBody>
          <a:bodyPr>
            <a:noAutofit/>
          </a:bodyPr>
          <a:lstStyle/>
          <a:p>
            <a:r>
              <a:rPr lang="uk-UA" sz="1800" dirty="0" smtClean="0"/>
              <a:t>Довгий період Хемінгуей жив на Кубі (1939-1960) в містечку </a:t>
            </a:r>
            <a:r>
              <a:rPr lang="uk-UA" sz="1800" dirty="0" err="1" smtClean="0"/>
              <a:t>Сант-Франціско</a:t>
            </a:r>
            <a:r>
              <a:rPr lang="uk-UA" sz="1800" dirty="0" smtClean="0"/>
              <a:t> де </a:t>
            </a:r>
            <a:r>
              <a:rPr lang="uk-UA" sz="1800" dirty="0" err="1" smtClean="0"/>
              <a:t>Паула</a:t>
            </a:r>
            <a:r>
              <a:rPr lang="uk-UA" sz="1800" dirty="0" smtClean="0"/>
              <a:t>, неподалік від Гавани. Тяжка хвороба, неможливість плідно працювати, невдоволення політичною ситуацією у США на початку 50-х років — так званою «холодною війною» — призводять письменника до депресії. В 1960 році він повертається у США. Його лікують, але невдало, і в 1961 році у пориві відчаю він пострілом із вінчестера покінчив із життям.</a:t>
            </a:r>
            <a:endParaRPr lang="ru-RU" sz="1800" dirty="0" smtClean="0"/>
          </a:p>
          <a:p>
            <a:r>
              <a:rPr lang="uk-UA" sz="1800" dirty="0" smtClean="0"/>
              <a:t>По смерті Хемінгуея виходили твори, які лишилися в рукописах: «Свято, яке завжди з тобою» — книга спогадів, незакінчений роман «Острови в океані».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Содержимое 4" descr="11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2253194" cy="3553934"/>
          </a:xfrm>
        </p:spPr>
      </p:pic>
      <p:pic>
        <p:nvPicPr>
          <p:cNvPr id="2050" name="Picture 2" descr="C:\Documents and Settings\Loner\Мои документы\Мои документы\Мои документы\Зарубіжна література 11 клас\Ернест Хемінгуей\1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52"/>
            <a:ext cx="2143140" cy="3535076"/>
          </a:xfrm>
          <a:prstGeom prst="rect">
            <a:avLst/>
          </a:prstGeom>
          <a:noFill/>
        </p:spPr>
      </p:pic>
      <p:pic>
        <p:nvPicPr>
          <p:cNvPr id="2051" name="Picture 3" descr="C:\Documents and Settings\Loner\Мои документы\Мои документы\Мои документы\Зарубіжна література 11 клас\Ернест Хемінгуей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4786346" cy="3143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966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Ернест Хемінгуей (1899-1961 рр.)</vt:lpstr>
      <vt:lpstr>Слайд 2</vt:lpstr>
      <vt:lpstr>Слайд 3</vt:lpstr>
      <vt:lpstr>Слайд 4</vt:lpstr>
      <vt:lpstr>  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cp:lastModifiedBy>Grey Wolf</cp:lastModifiedBy>
  <cp:revision>49</cp:revision>
  <dcterms:modified xsi:type="dcterms:W3CDTF">2010-01-11T08:24:17Z</dcterms:modified>
</cp:coreProperties>
</file>